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413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48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042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603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70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48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98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97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3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251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655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DEB55-A71F-4802-BD57-30C2D12922E7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8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690" y="174094"/>
            <a:ext cx="11386266" cy="1008112"/>
          </a:xfrm>
        </p:spPr>
        <p:txBody>
          <a:bodyPr>
            <a:normAutofit/>
          </a:bodyPr>
          <a:lstStyle/>
          <a:p>
            <a:pPr algn="l"/>
            <a:r>
              <a:rPr lang="en-GB" sz="2000" b="1" dirty="0"/>
              <a:t>Class Feedback Sheet	Task:  Romeo and Juliet Conflict essay		Class: 11RD</a:t>
            </a: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260649"/>
            <a:ext cx="596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67625" y="1233486"/>
            <a:ext cx="3530378" cy="35903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>
                <a:ea typeface="Calibri"/>
                <a:cs typeface="Times New Roman"/>
              </a:rPr>
              <a:t>Praise/WWW: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a typeface="Calibri"/>
                <a:cs typeface="Times New Roman"/>
              </a:rPr>
              <a:t>*1 Clear argument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a typeface="Calibri"/>
                <a:cs typeface="Times New Roman"/>
              </a:rPr>
              <a:t>*2 Well-structured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a typeface="Calibri"/>
                <a:cs typeface="Times New Roman"/>
              </a:rPr>
              <a:t>*3 Good critical style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a typeface="Calibri"/>
                <a:cs typeface="Times New Roman"/>
              </a:rPr>
              <a:t>*4 Good interpretation of the theme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a typeface="Calibri"/>
                <a:cs typeface="Times New Roman"/>
              </a:rPr>
              <a:t>*5 Good choice of quotations/examples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a typeface="Calibri"/>
                <a:cs typeface="Times New Roman"/>
              </a:rPr>
              <a:t>*6 Good knowledge of context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a typeface="Calibri"/>
                <a:cs typeface="Times New Roman"/>
              </a:rPr>
              <a:t>*7 Good integration of text and context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100" dirty="0">
              <a:ea typeface="Calibri"/>
              <a:cs typeface="Times New Roman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211858" y="1221963"/>
            <a:ext cx="3763465" cy="534224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  <a:headEnd/>
            <a:tailEnd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>
                <a:latin typeface="Calibri"/>
                <a:ea typeface="Calibri"/>
                <a:cs typeface="Times New Roman"/>
              </a:rPr>
              <a:t>EBI</a:t>
            </a:r>
            <a:r>
              <a:rPr lang="en-GB" sz="1050" b="1" u="sng" dirty="0">
                <a:latin typeface="Calibri"/>
                <a:ea typeface="Calibri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#1 Introduction – Summary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#2 Introduction – hypothesise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#3 Develop tragedy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#4 Show how context helps the audience understanding/appreciation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#5 More quotation/evidence needed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#6 Too much context/more textual reference needed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#7 Develop a more concise style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#8 Critical style – use of Shakespeare’s name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#9 Develop your point more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#10 Avoid telling the story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b="1" u="sng" dirty="0">
                <a:latin typeface="Calibri"/>
                <a:ea typeface="Calibri"/>
                <a:cs typeface="Times New Roman"/>
              </a:rPr>
              <a:t>Misconception:</a:t>
            </a:r>
            <a:r>
              <a:rPr lang="en-GB" sz="1400" b="1" dirty="0">
                <a:latin typeface="Calibri"/>
                <a:ea typeface="Calibri"/>
                <a:cs typeface="Times New Roman"/>
              </a:rPr>
              <a:t>   </a:t>
            </a:r>
            <a:r>
              <a:rPr lang="en-GB" sz="1400" dirty="0">
                <a:latin typeface="Calibri"/>
                <a:ea typeface="Calibri"/>
                <a:cs typeface="Times New Roman"/>
              </a:rPr>
              <a:t>Time period is not medieval.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/>
                <a:ea typeface="Calibri"/>
                <a:cs typeface="Times New Roman"/>
              </a:rPr>
              <a:t>Use:  Shakespearean, Tudor, Elizabethan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400" b="1" u="sng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400" b="1" u="sng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400" b="1" u="sng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400" b="1" u="sng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4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600" b="1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89133" y="4929809"/>
            <a:ext cx="3513690" cy="164591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  <a:headEnd/>
            <a:tailEnd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>
                <a:latin typeface="Calibri"/>
                <a:ea typeface="Calibri"/>
                <a:cs typeface="Times New Roman"/>
              </a:rPr>
              <a:t>Literacy – Spellings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Shakespeare	audience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Feud		portrayed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tragedy		separate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8136330" y="1268760"/>
            <a:ext cx="3513689" cy="529544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  <a:headEnd/>
            <a:tailEnd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>
                <a:latin typeface="Calibri"/>
                <a:ea typeface="Calibri"/>
                <a:cs typeface="Times New Roman"/>
              </a:rPr>
              <a:t>DIRT Activities: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Find quotes which you could have included and learn them.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Write an introduction and conclusion if your EBI is #1 or #2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Add/Develop a paragraph about: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Tragedy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Language of conflict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Personal conflict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Family conflict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The futility of the feud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Fate vs free will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4. If you haven’t done so, include a reference to the prologue.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1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876" y="260648"/>
            <a:ext cx="643980" cy="626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158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207</Words>
  <Application>Microsoft Office PowerPoint</Application>
  <PresentationFormat>Widescreen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Class Feedback Sheet Task:  Romeo and Juliet Conflict essay  Class: 11RD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Feedback Sheet Task:          Class:</dc:title>
  <dc:creator>Bloomfield_S</dc:creator>
  <cp:lastModifiedBy>Saira Bloomfield</cp:lastModifiedBy>
  <cp:revision>10</cp:revision>
  <cp:lastPrinted>2019-11-03T13:59:33Z</cp:lastPrinted>
  <dcterms:created xsi:type="dcterms:W3CDTF">2019-01-21T19:02:52Z</dcterms:created>
  <dcterms:modified xsi:type="dcterms:W3CDTF">2019-11-04T22:22:54Z</dcterms:modified>
</cp:coreProperties>
</file>